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2"/>
    <p:sldId id="277" r:id="rId3"/>
    <p:sldId id="267" r:id="rId4"/>
    <p:sldId id="268" r:id="rId5"/>
    <p:sldId id="269" r:id="rId6"/>
    <p:sldId id="270" r:id="rId7"/>
    <p:sldId id="272" r:id="rId8"/>
    <p:sldId id="273" r:id="rId9"/>
    <p:sldId id="274" r:id="rId10"/>
    <p:sldId id="271" r:id="rId11"/>
    <p:sldId id="275" r:id="rId12"/>
    <p:sldId id="276" r:id="rId13"/>
  </p:sldIdLst>
  <p:sldSz cx="9144000" cy="6858000" type="screen4x3"/>
  <p:notesSz cx="6858000" cy="9144000"/>
  <p:defaultTextStyle>
    <a:lvl1pPr>
      <a:defRPr sz="2400">
        <a:latin typeface="Arial"/>
        <a:ea typeface="Arial"/>
        <a:cs typeface="Arial"/>
        <a:sym typeface="Arial"/>
      </a:defRPr>
    </a:lvl1pPr>
    <a:lvl2pPr indent="457200">
      <a:defRPr sz="2400">
        <a:latin typeface="Arial"/>
        <a:ea typeface="Arial"/>
        <a:cs typeface="Arial"/>
        <a:sym typeface="Arial"/>
      </a:defRPr>
    </a:lvl2pPr>
    <a:lvl3pPr indent="914400">
      <a:defRPr sz="2400">
        <a:latin typeface="Arial"/>
        <a:ea typeface="Arial"/>
        <a:cs typeface="Arial"/>
        <a:sym typeface="Arial"/>
      </a:defRPr>
    </a:lvl3pPr>
    <a:lvl4pPr indent="1371600">
      <a:defRPr sz="2400">
        <a:latin typeface="Arial"/>
        <a:ea typeface="Arial"/>
        <a:cs typeface="Arial"/>
        <a:sym typeface="Arial"/>
      </a:defRPr>
    </a:lvl4pPr>
    <a:lvl5pPr indent="1828800">
      <a:defRPr sz="2400">
        <a:latin typeface="Arial"/>
        <a:ea typeface="Arial"/>
        <a:cs typeface="Arial"/>
        <a:sym typeface="Arial"/>
      </a:defRPr>
    </a:lvl5pPr>
    <a:lvl6pPr>
      <a:defRPr sz="2400">
        <a:latin typeface="Arial"/>
        <a:ea typeface="Arial"/>
        <a:cs typeface="Arial"/>
        <a:sym typeface="Arial"/>
      </a:defRPr>
    </a:lvl6pPr>
    <a:lvl7pPr>
      <a:defRPr sz="2400">
        <a:latin typeface="Arial"/>
        <a:ea typeface="Arial"/>
        <a:cs typeface="Arial"/>
        <a:sym typeface="Arial"/>
      </a:defRPr>
    </a:lvl7pPr>
    <a:lvl8pPr>
      <a:defRPr sz="2400">
        <a:latin typeface="Arial"/>
        <a:ea typeface="Arial"/>
        <a:cs typeface="Arial"/>
        <a:sym typeface="Arial"/>
      </a:defRPr>
    </a:lvl8pPr>
    <a:lvl9pPr>
      <a:defRPr sz="2400">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6E0F"/>
    <a:srgbClr val="39AC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7F3F4"/>
          </a:solidFill>
        </a:fill>
      </a:tcStyle>
    </a:wholeTbl>
    <a:band2H>
      <a:tcTxStyle/>
      <a:tcStyle>
        <a:tcBdr/>
        <a:fill>
          <a:solidFill>
            <a:srgbClr val="F3F9FA"/>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Row>
  </a:tblStyle>
  <a:tblStyle styleId="{C7B018BB-80A7-4F77-B60F-C8B233D01FF8}"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DA"/>
          </a:solidFill>
        </a:fill>
      </a:tcStyle>
    </a:wholeTbl>
    <a:band2H>
      <a:tcTxStyle/>
      <a:tcStyle>
        <a:tcBdr/>
        <a:fill>
          <a:solidFill>
            <a:srgbClr val="E7E7ED"/>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firstRow>
  </a:tblStyle>
  <a:tblStyle styleId="{CF821DB8-F4EB-4A41-A1BA-3FCAFE7338EE}" styleName="">
    <a:tblBg/>
    <a:wholeTbl>
      <a:tcTxStyle b="on" i="on">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BE0E3"/>
          </a:solidFill>
        </a:fill>
      </a:tcStyle>
    </a:firstCol>
    <a:lastRow>
      <a:tcTxStyle b="on" i="on">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BBE0E3"/>
          </a:solidFill>
        </a:fill>
      </a:tcStyle>
    </a:firstRow>
  </a:tblStyle>
  <a:tblStyle styleId="{33BA23B1-9221-436E-865A-0063620EA4FD}"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90" autoAdjust="0"/>
    <p:restoredTop sz="94660"/>
  </p:normalViewPr>
  <p:slideViewPr>
    <p:cSldViewPr snapToGrid="0">
      <p:cViewPr varScale="1">
        <p:scale>
          <a:sx n="84" d="100"/>
          <a:sy n="84" d="100"/>
        </p:scale>
        <p:origin x="1459"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Shape 10"/>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11" name="Shape 11"/>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542899257"/>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a:defRPr>
    </a:lvl1pPr>
    <a:lvl2pPr indent="228600" defTabSz="457200">
      <a:lnSpc>
        <a:spcPct val="125000"/>
      </a:lnSpc>
      <a:defRPr sz="2400">
        <a:latin typeface="+mn-lt"/>
        <a:ea typeface="+mn-ea"/>
        <a:cs typeface="+mn-cs"/>
        <a:sym typeface="Avenir"/>
      </a:defRPr>
    </a:lvl2pPr>
    <a:lvl3pPr indent="457200" defTabSz="457200">
      <a:lnSpc>
        <a:spcPct val="125000"/>
      </a:lnSpc>
      <a:defRPr sz="2400">
        <a:latin typeface="+mn-lt"/>
        <a:ea typeface="+mn-ea"/>
        <a:cs typeface="+mn-cs"/>
        <a:sym typeface="Avenir"/>
      </a:defRPr>
    </a:lvl3pPr>
    <a:lvl4pPr indent="685800" defTabSz="457200">
      <a:lnSpc>
        <a:spcPct val="125000"/>
      </a:lnSpc>
      <a:defRPr sz="2400">
        <a:latin typeface="+mn-lt"/>
        <a:ea typeface="+mn-ea"/>
        <a:cs typeface="+mn-cs"/>
        <a:sym typeface="Avenir"/>
      </a:defRPr>
    </a:lvl4pPr>
    <a:lvl5pPr indent="914400" defTabSz="457200">
      <a:lnSpc>
        <a:spcPct val="125000"/>
      </a:lnSpc>
      <a:defRPr sz="2400">
        <a:latin typeface="+mn-lt"/>
        <a:ea typeface="+mn-ea"/>
        <a:cs typeface="+mn-cs"/>
        <a:sym typeface="Avenir"/>
      </a:defRPr>
    </a:lvl5pPr>
    <a:lvl6pPr indent="1143000" defTabSz="457200">
      <a:lnSpc>
        <a:spcPct val="125000"/>
      </a:lnSpc>
      <a:defRPr sz="2400">
        <a:latin typeface="+mn-lt"/>
        <a:ea typeface="+mn-ea"/>
        <a:cs typeface="+mn-cs"/>
        <a:sym typeface="Avenir"/>
      </a:defRPr>
    </a:lvl6pPr>
    <a:lvl7pPr indent="1371600" defTabSz="457200">
      <a:lnSpc>
        <a:spcPct val="125000"/>
      </a:lnSpc>
      <a:defRPr sz="2400">
        <a:latin typeface="+mn-lt"/>
        <a:ea typeface="+mn-ea"/>
        <a:cs typeface="+mn-cs"/>
        <a:sym typeface="Avenir"/>
      </a:defRPr>
    </a:lvl7pPr>
    <a:lvl8pPr indent="1600200" defTabSz="457200">
      <a:lnSpc>
        <a:spcPct val="125000"/>
      </a:lnSpc>
      <a:defRPr sz="2400">
        <a:latin typeface="+mn-lt"/>
        <a:ea typeface="+mn-ea"/>
        <a:cs typeface="+mn-cs"/>
        <a:sym typeface="Avenir"/>
      </a:defRPr>
    </a:lvl8pPr>
    <a:lvl9pPr indent="1828800" defTabSz="457200">
      <a:lnSpc>
        <a:spcPct val="125000"/>
      </a:lnSpc>
      <a:defRPr sz="2400">
        <a:latin typeface="+mn-lt"/>
        <a:ea typeface="+mn-ea"/>
        <a:cs typeface="+mn-cs"/>
        <a:sym typeface="Avenir"/>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 name="Shape 5"/>
          <p:cNvSpPr>
            <a:spLocks noGrp="1"/>
          </p:cNvSpPr>
          <p:nvPr>
            <p:ph type="title"/>
          </p:nvPr>
        </p:nvSpPr>
        <p:spPr>
          <a:xfrm>
            <a:off x="3712269" y="1886346"/>
            <a:ext cx="5127824" cy="1263254"/>
          </a:xfrm>
          <a:prstGeom prst="rect">
            <a:avLst/>
          </a:prstGeom>
        </p:spPr>
        <p:txBody>
          <a:bodyPr/>
          <a:lstStyle>
            <a:lvl1pPr algn="l">
              <a:defRPr sz="4200">
                <a:solidFill>
                  <a:srgbClr val="005493"/>
                </a:solidFill>
              </a:defRPr>
            </a:lvl1pPr>
          </a:lstStyle>
          <a:p>
            <a:pPr lvl="0">
              <a:defRPr sz="1800" b="0">
                <a:solidFill>
                  <a:srgbClr val="000000"/>
                </a:solidFill>
              </a:defRPr>
            </a:pPr>
            <a:r>
              <a:rPr sz="4200" b="1">
                <a:solidFill>
                  <a:srgbClr val="005493"/>
                </a:solidFill>
              </a:rPr>
              <a:t>Title Text</a:t>
            </a:r>
          </a:p>
        </p:txBody>
      </p:sp>
      <p:sp>
        <p:nvSpPr>
          <p:cNvPr id="6" name="Shape 6"/>
          <p:cNvSpPr>
            <a:spLocks noGrp="1"/>
          </p:cNvSpPr>
          <p:nvPr>
            <p:ph type="body" idx="1"/>
          </p:nvPr>
        </p:nvSpPr>
        <p:spPr>
          <a:xfrm>
            <a:off x="3709838" y="5172273"/>
            <a:ext cx="4994673" cy="750541"/>
          </a:xfrm>
          <a:prstGeom prst="rect">
            <a:avLst/>
          </a:prstGeom>
        </p:spPr>
        <p:txBody>
          <a:bodyPr/>
          <a:lstStyle>
            <a:lvl1pPr marL="0" indent="0">
              <a:defRPr sz="2700">
                <a:solidFill>
                  <a:srgbClr val="00847F"/>
                </a:solidFill>
              </a:defRPr>
            </a:lvl1pPr>
            <a:lvl2pPr marL="0" indent="457200">
              <a:defRPr sz="2700">
                <a:solidFill>
                  <a:srgbClr val="5E5E5E"/>
                </a:solidFill>
              </a:defRPr>
            </a:lvl2pPr>
            <a:lvl3pPr marL="0" indent="914400">
              <a:defRPr sz="2700">
                <a:solidFill>
                  <a:srgbClr val="5E5E5E"/>
                </a:solidFill>
              </a:defRPr>
            </a:lvl3pPr>
            <a:lvl4pPr marL="0" indent="1371600">
              <a:defRPr sz="2700">
                <a:solidFill>
                  <a:srgbClr val="5E5E5E"/>
                </a:solidFill>
              </a:defRPr>
            </a:lvl4pPr>
            <a:lvl5pPr marL="0" indent="1828800">
              <a:buSzTx/>
              <a:buNone/>
              <a:defRPr sz="2700">
                <a:solidFill>
                  <a:srgbClr val="5E5E5E"/>
                </a:solidFill>
              </a:defRPr>
            </a:lvl5pPr>
          </a:lstStyle>
          <a:p>
            <a:pPr lvl="0">
              <a:defRPr sz="1800">
                <a:solidFill>
                  <a:srgbClr val="000000"/>
                </a:solidFill>
              </a:defRPr>
            </a:pPr>
            <a:r>
              <a:rPr sz="2700">
                <a:solidFill>
                  <a:srgbClr val="00847F"/>
                </a:solidFill>
              </a:rPr>
              <a:t>Body Level One</a:t>
            </a:r>
          </a:p>
          <a:p>
            <a:pPr lvl="1">
              <a:defRPr sz="1800">
                <a:solidFill>
                  <a:srgbClr val="000000"/>
                </a:solidFill>
              </a:defRPr>
            </a:pPr>
            <a:r>
              <a:rPr sz="2700">
                <a:solidFill>
                  <a:srgbClr val="5E5E5E"/>
                </a:solidFill>
              </a:rPr>
              <a:t>Body Level Two</a:t>
            </a:r>
          </a:p>
          <a:p>
            <a:pPr lvl="2">
              <a:defRPr sz="1800">
                <a:solidFill>
                  <a:srgbClr val="000000"/>
                </a:solidFill>
              </a:defRPr>
            </a:pPr>
            <a:r>
              <a:rPr sz="2700">
                <a:solidFill>
                  <a:srgbClr val="5E5E5E"/>
                </a:solidFill>
              </a:rPr>
              <a:t>Body Level Three</a:t>
            </a:r>
          </a:p>
          <a:p>
            <a:pPr lvl="3">
              <a:defRPr sz="1800">
                <a:solidFill>
                  <a:srgbClr val="000000"/>
                </a:solidFill>
              </a:defRPr>
            </a:pPr>
            <a:r>
              <a:rPr sz="2700">
                <a:solidFill>
                  <a:srgbClr val="5E5E5E"/>
                </a:solidFill>
              </a:rPr>
              <a:t>Body Level Four</a:t>
            </a:r>
          </a:p>
          <a:p>
            <a:pPr lvl="4">
              <a:defRPr sz="1800">
                <a:solidFill>
                  <a:srgbClr val="000000"/>
                </a:solidFill>
              </a:defRPr>
            </a:pPr>
            <a:r>
              <a:rPr sz="2700">
                <a:solidFill>
                  <a:srgbClr val="5E5E5E"/>
                </a:solidFill>
              </a:rPr>
              <a:t>Body Level Five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8" name="Shape 8"/>
          <p:cNvSpPr>
            <a:spLocks noGrp="1"/>
          </p:cNvSpPr>
          <p:nvPr>
            <p:ph type="title"/>
          </p:nvPr>
        </p:nvSpPr>
        <p:spPr>
          <a:prstGeom prst="rect">
            <a:avLst/>
          </a:prstGeom>
        </p:spPr>
        <p:txBody>
          <a:bodyPr/>
          <a:lstStyle/>
          <a:p>
            <a:pPr lvl="0">
              <a:defRPr sz="1800" b="0">
                <a:solidFill>
                  <a:srgbClr val="000000"/>
                </a:solidFill>
              </a:defRPr>
            </a:pPr>
            <a:r>
              <a:rPr sz="2400" b="1">
                <a:solidFill>
                  <a:srgbClr val="F26922"/>
                </a:solidFill>
              </a:rPr>
              <a:t>Title Text</a:t>
            </a:r>
          </a:p>
        </p:txBody>
      </p:sp>
      <p:sp>
        <p:nvSpPr>
          <p:cNvPr id="9" name="Shape 9"/>
          <p:cNvSpPr>
            <a:spLocks noGrp="1"/>
          </p:cNvSpPr>
          <p:nvPr>
            <p:ph type="body" idx="1"/>
          </p:nvPr>
        </p:nvSpPr>
        <p:spPr>
          <a:prstGeom prst="rect">
            <a:avLst/>
          </a:prstGeom>
        </p:spPr>
        <p:txBody>
          <a:bodyPr/>
          <a:lstStyle>
            <a:lvl2pPr>
              <a:defRPr sz="2800"/>
            </a:lvl2pPr>
            <a:lvl3pPr>
              <a:defRPr sz="2800"/>
            </a:lvl3pPr>
            <a:lvl4pPr>
              <a:defRPr sz="2800"/>
            </a:lvl4pPr>
            <a:lvl5pPr marL="2184400" indent="-355600">
              <a:defRPr sz="2800"/>
            </a:lvl5pPr>
          </a:lstStyle>
          <a:p>
            <a:pPr lvl="0">
              <a:defRPr sz="1800">
                <a:solidFill>
                  <a:srgbClr val="000000"/>
                </a:solidFill>
              </a:defRPr>
            </a:pPr>
            <a:r>
              <a:rPr sz="3000">
                <a:solidFill>
                  <a:srgbClr val="325BA9"/>
                </a:solidFill>
              </a:rPr>
              <a:t>Body Level One</a:t>
            </a:r>
          </a:p>
          <a:p>
            <a:pPr lvl="1">
              <a:defRPr sz="1800">
                <a:solidFill>
                  <a:srgbClr val="000000"/>
                </a:solidFill>
              </a:defRPr>
            </a:pPr>
            <a:r>
              <a:rPr sz="2800">
                <a:solidFill>
                  <a:srgbClr val="325BA9"/>
                </a:solidFill>
              </a:rPr>
              <a:t>Body Level Two</a:t>
            </a:r>
          </a:p>
          <a:p>
            <a:pPr lvl="2">
              <a:defRPr sz="1800">
                <a:solidFill>
                  <a:srgbClr val="000000"/>
                </a:solidFill>
              </a:defRPr>
            </a:pPr>
            <a:r>
              <a:rPr sz="2800">
                <a:solidFill>
                  <a:srgbClr val="325BA9"/>
                </a:solidFill>
              </a:rPr>
              <a:t>Body Level Three</a:t>
            </a:r>
          </a:p>
          <a:p>
            <a:pPr lvl="3">
              <a:defRPr sz="1800">
                <a:solidFill>
                  <a:srgbClr val="000000"/>
                </a:solidFill>
              </a:defRPr>
            </a:pPr>
            <a:r>
              <a:rPr sz="2800">
                <a:solidFill>
                  <a:srgbClr val="325BA9"/>
                </a:solidFill>
              </a:rPr>
              <a:t>Body Level Four</a:t>
            </a:r>
          </a:p>
          <a:p>
            <a:pPr lvl="4">
              <a:defRPr sz="1800">
                <a:solidFill>
                  <a:srgbClr val="000000"/>
                </a:solidFill>
              </a:defRPr>
            </a:pPr>
            <a:r>
              <a:rPr sz="2800">
                <a:solidFill>
                  <a:srgbClr val="325BA9"/>
                </a:solidFill>
              </a:rPr>
              <a:t>Body Level Five</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4"/>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685800" y="0"/>
            <a:ext cx="7772400" cy="914400"/>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lstStyle/>
          <a:p>
            <a:pPr lvl="0">
              <a:defRPr sz="1800" b="0">
                <a:solidFill>
                  <a:srgbClr val="000000"/>
                </a:solidFill>
              </a:defRPr>
            </a:pPr>
            <a:r>
              <a:rPr sz="2400" b="1">
                <a:solidFill>
                  <a:srgbClr val="F26922"/>
                </a:solidFill>
              </a:rPr>
              <a:t>Title Text</a:t>
            </a:r>
          </a:p>
        </p:txBody>
      </p:sp>
      <p:sp>
        <p:nvSpPr>
          <p:cNvPr id="3" name="Shape 3"/>
          <p:cNvSpPr>
            <a:spLocks noGrp="1"/>
          </p:cNvSpPr>
          <p:nvPr>
            <p:ph type="body" idx="1"/>
          </p:nvPr>
        </p:nvSpPr>
        <p:spPr>
          <a:xfrm>
            <a:off x="914400" y="1689100"/>
            <a:ext cx="7543800" cy="4000500"/>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lvl2pPr>
              <a:defRPr sz="2800"/>
            </a:lvl2pPr>
            <a:lvl3pPr>
              <a:defRPr sz="2800"/>
            </a:lvl3pPr>
            <a:lvl4pPr>
              <a:defRPr sz="2800"/>
            </a:lvl4pPr>
            <a:lvl5pPr marL="2184400" indent="-355600">
              <a:defRPr sz="2800"/>
            </a:lvl5pPr>
          </a:lstStyle>
          <a:p>
            <a:pPr lvl="0">
              <a:defRPr sz="1800">
                <a:solidFill>
                  <a:srgbClr val="000000"/>
                </a:solidFill>
              </a:defRPr>
            </a:pPr>
            <a:r>
              <a:rPr sz="3000">
                <a:solidFill>
                  <a:srgbClr val="325BA9"/>
                </a:solidFill>
              </a:rPr>
              <a:t>Body Level One</a:t>
            </a:r>
          </a:p>
          <a:p>
            <a:pPr lvl="1">
              <a:defRPr sz="1800">
                <a:solidFill>
                  <a:srgbClr val="000000"/>
                </a:solidFill>
              </a:defRPr>
            </a:pPr>
            <a:r>
              <a:rPr sz="2800">
                <a:solidFill>
                  <a:srgbClr val="325BA9"/>
                </a:solidFill>
              </a:rPr>
              <a:t>Body Level Two</a:t>
            </a:r>
          </a:p>
          <a:p>
            <a:pPr lvl="2">
              <a:defRPr sz="1800">
                <a:solidFill>
                  <a:srgbClr val="000000"/>
                </a:solidFill>
              </a:defRPr>
            </a:pPr>
            <a:r>
              <a:rPr sz="2800">
                <a:solidFill>
                  <a:srgbClr val="325BA9"/>
                </a:solidFill>
              </a:rPr>
              <a:t>Body Level Three</a:t>
            </a:r>
          </a:p>
          <a:p>
            <a:pPr lvl="3">
              <a:defRPr sz="1800">
                <a:solidFill>
                  <a:srgbClr val="000000"/>
                </a:solidFill>
              </a:defRPr>
            </a:pPr>
            <a:r>
              <a:rPr sz="2800">
                <a:solidFill>
                  <a:srgbClr val="325BA9"/>
                </a:solidFill>
              </a:rPr>
              <a:t>Body Level Four</a:t>
            </a:r>
          </a:p>
          <a:p>
            <a:pPr lvl="4">
              <a:defRPr sz="1800">
                <a:solidFill>
                  <a:srgbClr val="000000"/>
                </a:solidFill>
              </a:defRPr>
            </a:pPr>
            <a:r>
              <a:rPr sz="2800">
                <a:solidFill>
                  <a:srgbClr val="325BA9"/>
                </a:solidFill>
              </a:rP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txStyles>
    <p:titleStyle>
      <a:lvl1pPr algn="r">
        <a:defRPr sz="2400" b="1">
          <a:solidFill>
            <a:srgbClr val="F26922"/>
          </a:solidFill>
          <a:latin typeface="Arial"/>
          <a:ea typeface="Arial"/>
          <a:cs typeface="Arial"/>
          <a:sym typeface="Arial"/>
        </a:defRPr>
      </a:lvl1pPr>
      <a:lvl2pPr algn="r">
        <a:defRPr sz="2400" b="1">
          <a:solidFill>
            <a:srgbClr val="F26922"/>
          </a:solidFill>
          <a:latin typeface="Arial"/>
          <a:ea typeface="Arial"/>
          <a:cs typeface="Arial"/>
          <a:sym typeface="Arial"/>
        </a:defRPr>
      </a:lvl2pPr>
      <a:lvl3pPr algn="r">
        <a:defRPr sz="2400" b="1">
          <a:solidFill>
            <a:srgbClr val="F26922"/>
          </a:solidFill>
          <a:latin typeface="Arial"/>
          <a:ea typeface="Arial"/>
          <a:cs typeface="Arial"/>
          <a:sym typeface="Arial"/>
        </a:defRPr>
      </a:lvl3pPr>
      <a:lvl4pPr algn="r">
        <a:defRPr sz="2400" b="1">
          <a:solidFill>
            <a:srgbClr val="F26922"/>
          </a:solidFill>
          <a:latin typeface="Arial"/>
          <a:ea typeface="Arial"/>
          <a:cs typeface="Arial"/>
          <a:sym typeface="Arial"/>
        </a:defRPr>
      </a:lvl4pPr>
      <a:lvl5pPr algn="r">
        <a:defRPr sz="2400" b="1">
          <a:solidFill>
            <a:srgbClr val="F26922"/>
          </a:solidFill>
          <a:latin typeface="Arial"/>
          <a:ea typeface="Arial"/>
          <a:cs typeface="Arial"/>
          <a:sym typeface="Arial"/>
        </a:defRPr>
      </a:lvl5pPr>
      <a:lvl6pPr indent="457200" algn="r">
        <a:defRPr sz="2400" b="1">
          <a:solidFill>
            <a:srgbClr val="F26922"/>
          </a:solidFill>
          <a:latin typeface="Arial"/>
          <a:ea typeface="Arial"/>
          <a:cs typeface="Arial"/>
          <a:sym typeface="Arial"/>
        </a:defRPr>
      </a:lvl6pPr>
      <a:lvl7pPr indent="914400" algn="r">
        <a:defRPr sz="2400" b="1">
          <a:solidFill>
            <a:srgbClr val="F26922"/>
          </a:solidFill>
          <a:latin typeface="Arial"/>
          <a:ea typeface="Arial"/>
          <a:cs typeface="Arial"/>
          <a:sym typeface="Arial"/>
        </a:defRPr>
      </a:lvl7pPr>
      <a:lvl8pPr indent="1371600" algn="r">
        <a:defRPr sz="2400" b="1">
          <a:solidFill>
            <a:srgbClr val="F26922"/>
          </a:solidFill>
          <a:latin typeface="Arial"/>
          <a:ea typeface="Arial"/>
          <a:cs typeface="Arial"/>
          <a:sym typeface="Arial"/>
        </a:defRPr>
      </a:lvl8pPr>
      <a:lvl9pPr indent="1828800" algn="r">
        <a:defRPr sz="2400" b="1">
          <a:solidFill>
            <a:srgbClr val="F26922"/>
          </a:solidFill>
          <a:latin typeface="Arial"/>
          <a:ea typeface="Arial"/>
          <a:cs typeface="Arial"/>
          <a:sym typeface="Arial"/>
        </a:defRPr>
      </a:lvl9pPr>
    </p:titleStyle>
    <p:bodyStyle>
      <a:lvl1pPr marL="342900" indent="-342900">
        <a:spcBef>
          <a:spcPts val="600"/>
        </a:spcBef>
        <a:defRPr sz="3000">
          <a:solidFill>
            <a:srgbClr val="325BA9"/>
          </a:solidFill>
          <a:latin typeface="Arial"/>
          <a:ea typeface="Arial"/>
          <a:cs typeface="Arial"/>
          <a:sym typeface="Arial"/>
        </a:defRPr>
      </a:lvl1pPr>
      <a:lvl2pPr marL="342900" indent="114300">
        <a:spcBef>
          <a:spcPts val="600"/>
        </a:spcBef>
        <a:defRPr sz="3000">
          <a:solidFill>
            <a:srgbClr val="325BA9"/>
          </a:solidFill>
          <a:latin typeface="Arial"/>
          <a:ea typeface="Arial"/>
          <a:cs typeface="Arial"/>
          <a:sym typeface="Arial"/>
        </a:defRPr>
      </a:lvl2pPr>
      <a:lvl3pPr marL="342900" indent="571500">
        <a:spcBef>
          <a:spcPts val="600"/>
        </a:spcBef>
        <a:defRPr sz="3000">
          <a:solidFill>
            <a:srgbClr val="325BA9"/>
          </a:solidFill>
          <a:latin typeface="Arial"/>
          <a:ea typeface="Arial"/>
          <a:cs typeface="Arial"/>
          <a:sym typeface="Arial"/>
        </a:defRPr>
      </a:lvl3pPr>
      <a:lvl4pPr marL="342900" indent="1028700">
        <a:spcBef>
          <a:spcPts val="600"/>
        </a:spcBef>
        <a:defRPr sz="3000">
          <a:solidFill>
            <a:srgbClr val="325BA9"/>
          </a:solidFill>
          <a:latin typeface="Arial"/>
          <a:ea typeface="Arial"/>
          <a:cs typeface="Arial"/>
          <a:sym typeface="Arial"/>
        </a:defRPr>
      </a:lvl4pPr>
      <a:lvl5pPr marL="2209800" indent="-381000">
        <a:spcBef>
          <a:spcPts val="600"/>
        </a:spcBef>
        <a:buSzPct val="100000"/>
        <a:buChar char="»"/>
        <a:defRPr sz="3000">
          <a:solidFill>
            <a:srgbClr val="325BA9"/>
          </a:solidFill>
          <a:latin typeface="Arial"/>
          <a:ea typeface="Arial"/>
          <a:cs typeface="Arial"/>
          <a:sym typeface="Arial"/>
        </a:defRPr>
      </a:lvl5pPr>
      <a:lvl6pPr marL="2667000" indent="-381000">
        <a:spcBef>
          <a:spcPts val="600"/>
        </a:spcBef>
        <a:buSzPct val="100000"/>
        <a:buChar char="•"/>
        <a:defRPr sz="3000">
          <a:solidFill>
            <a:srgbClr val="325BA9"/>
          </a:solidFill>
          <a:latin typeface="Arial"/>
          <a:ea typeface="Arial"/>
          <a:cs typeface="Arial"/>
          <a:sym typeface="Arial"/>
        </a:defRPr>
      </a:lvl6pPr>
      <a:lvl7pPr marL="3124200" indent="-381000">
        <a:spcBef>
          <a:spcPts val="600"/>
        </a:spcBef>
        <a:buSzPct val="100000"/>
        <a:buChar char="•"/>
        <a:defRPr sz="3000">
          <a:solidFill>
            <a:srgbClr val="325BA9"/>
          </a:solidFill>
          <a:latin typeface="Arial"/>
          <a:ea typeface="Arial"/>
          <a:cs typeface="Arial"/>
          <a:sym typeface="Arial"/>
        </a:defRPr>
      </a:lvl7pPr>
      <a:lvl8pPr marL="3581400" indent="-381000">
        <a:spcBef>
          <a:spcPts val="600"/>
        </a:spcBef>
        <a:buSzPct val="100000"/>
        <a:buChar char="•"/>
        <a:defRPr sz="3000">
          <a:solidFill>
            <a:srgbClr val="325BA9"/>
          </a:solidFill>
          <a:latin typeface="Arial"/>
          <a:ea typeface="Arial"/>
          <a:cs typeface="Arial"/>
          <a:sym typeface="Arial"/>
        </a:defRPr>
      </a:lvl8pPr>
      <a:lvl9pPr marL="4038600" indent="-381000">
        <a:spcBef>
          <a:spcPts val="600"/>
        </a:spcBef>
        <a:buSzPct val="100000"/>
        <a:buChar char="•"/>
        <a:defRPr sz="3000">
          <a:solidFill>
            <a:srgbClr val="325BA9"/>
          </a:solidFill>
          <a:latin typeface="Arial"/>
          <a:ea typeface="Arial"/>
          <a:cs typeface="Arial"/>
          <a:sym typeface="Arial"/>
        </a:defRPr>
      </a:lvl9pPr>
    </p:bodyStyle>
    <p:otherStyle>
      <a:lvl1pPr>
        <a:defRPr sz="1000">
          <a:solidFill>
            <a:schemeClr val="tx1"/>
          </a:solidFill>
          <a:latin typeface="+mn-lt"/>
          <a:ea typeface="+mn-ea"/>
          <a:cs typeface="+mn-cs"/>
          <a:sym typeface="Arial"/>
        </a:defRPr>
      </a:lvl1pPr>
      <a:lvl2pPr indent="457200">
        <a:defRPr sz="1000">
          <a:solidFill>
            <a:schemeClr val="tx1"/>
          </a:solidFill>
          <a:latin typeface="+mn-lt"/>
          <a:ea typeface="+mn-ea"/>
          <a:cs typeface="+mn-cs"/>
          <a:sym typeface="Arial"/>
        </a:defRPr>
      </a:lvl2pPr>
      <a:lvl3pPr indent="914400">
        <a:defRPr sz="1000">
          <a:solidFill>
            <a:schemeClr val="tx1"/>
          </a:solidFill>
          <a:latin typeface="+mn-lt"/>
          <a:ea typeface="+mn-ea"/>
          <a:cs typeface="+mn-cs"/>
          <a:sym typeface="Arial"/>
        </a:defRPr>
      </a:lvl3pPr>
      <a:lvl4pPr indent="1371600">
        <a:defRPr sz="1000">
          <a:solidFill>
            <a:schemeClr val="tx1"/>
          </a:solidFill>
          <a:latin typeface="+mn-lt"/>
          <a:ea typeface="+mn-ea"/>
          <a:cs typeface="+mn-cs"/>
          <a:sym typeface="Arial"/>
        </a:defRPr>
      </a:lvl4pPr>
      <a:lvl5pPr indent="1828800">
        <a:defRPr sz="1000">
          <a:solidFill>
            <a:schemeClr val="tx1"/>
          </a:solidFill>
          <a:latin typeface="+mn-lt"/>
          <a:ea typeface="+mn-ea"/>
          <a:cs typeface="+mn-cs"/>
          <a:sym typeface="Arial"/>
        </a:defRPr>
      </a:lvl5pPr>
      <a:lvl6pPr>
        <a:defRPr sz="1000">
          <a:solidFill>
            <a:schemeClr val="tx1"/>
          </a:solidFill>
          <a:latin typeface="+mn-lt"/>
          <a:ea typeface="+mn-ea"/>
          <a:cs typeface="+mn-cs"/>
          <a:sym typeface="Arial"/>
        </a:defRPr>
      </a:lvl6pPr>
      <a:lvl7pPr>
        <a:defRPr sz="1000">
          <a:solidFill>
            <a:schemeClr val="tx1"/>
          </a:solidFill>
          <a:latin typeface="+mn-lt"/>
          <a:ea typeface="+mn-ea"/>
          <a:cs typeface="+mn-cs"/>
          <a:sym typeface="Arial"/>
        </a:defRPr>
      </a:lvl7pPr>
      <a:lvl8pPr>
        <a:defRPr sz="1000">
          <a:solidFill>
            <a:schemeClr val="tx1"/>
          </a:solidFill>
          <a:latin typeface="+mn-lt"/>
          <a:ea typeface="+mn-ea"/>
          <a:cs typeface="+mn-cs"/>
          <a:sym typeface="Arial"/>
        </a:defRPr>
      </a:lvl8pPr>
      <a:lvl9pPr>
        <a:defRPr sz="1000">
          <a:solidFill>
            <a:schemeClr val="tx1"/>
          </a:solidFill>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7938" y="0"/>
            <a:ext cx="7772400" cy="914400"/>
          </a:xfrm>
        </p:spPr>
        <p:txBody>
          <a:bodyPr/>
          <a:lstStyle/>
          <a:p>
            <a:r>
              <a:rPr lang="en-US" sz="3600" dirty="0" smtClean="0"/>
              <a:t>Group Travel</a:t>
            </a:r>
            <a:endParaRPr lang="en-US" sz="3600" dirty="0"/>
          </a:p>
        </p:txBody>
      </p:sp>
      <p:sp>
        <p:nvSpPr>
          <p:cNvPr id="3" name="Text Placeholder 2"/>
          <p:cNvSpPr>
            <a:spLocks noGrp="1"/>
          </p:cNvSpPr>
          <p:nvPr>
            <p:ph type="body" idx="1"/>
          </p:nvPr>
        </p:nvSpPr>
        <p:spPr>
          <a:xfrm>
            <a:off x="886206" y="1680174"/>
            <a:ext cx="6080760" cy="4000500"/>
          </a:xfrm>
        </p:spPr>
        <p:txBody>
          <a:bodyPr/>
          <a:lstStyle/>
          <a:p>
            <a:pPr marL="457200" indent="-457200">
              <a:buFont typeface="Arial" panose="020B0604020202020204" pitchFamily="34" charset="0"/>
              <a:buChar char="•"/>
            </a:pPr>
            <a:r>
              <a:rPr lang="en-US" sz="2200" dirty="0">
                <a:solidFill>
                  <a:schemeClr val="accent1">
                    <a:lumMod val="50000"/>
                  </a:schemeClr>
                </a:solidFill>
              </a:rPr>
              <a:t>Arrange for 2 assembly points in the event of emergency. All parties in the group should know where these locations are and how to get there.</a:t>
            </a:r>
          </a:p>
          <a:p>
            <a:pPr marL="457200" indent="-457200">
              <a:buFont typeface="Arial" panose="020B0604020202020204" pitchFamily="34" charset="0"/>
              <a:buChar char="•"/>
            </a:pPr>
            <a:r>
              <a:rPr lang="en-US" sz="2200" dirty="0">
                <a:solidFill>
                  <a:schemeClr val="accent1">
                    <a:lumMod val="50000"/>
                  </a:schemeClr>
                </a:solidFill>
              </a:rPr>
              <a:t>Create a list of contact telephone numbers – everyone should carry it with them at all times.</a:t>
            </a:r>
          </a:p>
          <a:p>
            <a:pPr marL="457200" indent="-457200">
              <a:buFont typeface="Arial" panose="020B0604020202020204" pitchFamily="34" charset="0"/>
              <a:buChar char="•"/>
            </a:pPr>
            <a:r>
              <a:rPr lang="en-US" sz="2200" dirty="0">
                <a:solidFill>
                  <a:schemeClr val="accent1">
                    <a:lumMod val="50000"/>
                  </a:schemeClr>
                </a:solidFill>
              </a:rPr>
              <a:t>Know the group’s schedules. When separated, check in regularly.</a:t>
            </a:r>
          </a:p>
          <a:p>
            <a:pPr marL="457200" indent="-457200">
              <a:buFont typeface="Arial" panose="020B0604020202020204" pitchFamily="34" charset="0"/>
              <a:buChar char="•"/>
            </a:pPr>
            <a:endParaRPr lang="en-US" sz="2000"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06390" y="3743348"/>
            <a:ext cx="2299716" cy="1777053"/>
          </a:xfrm>
          <a:prstGeom prst="rect">
            <a:avLst/>
          </a:prstGeom>
        </p:spPr>
      </p:pic>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71972" y="4254811"/>
            <a:ext cx="2299716" cy="1777053"/>
          </a:xfrm>
          <a:prstGeom prst="rect">
            <a:avLst/>
          </a:prstGeom>
        </p:spPr>
      </p:pic>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44462" y="3903621"/>
            <a:ext cx="2299716" cy="1777053"/>
          </a:xfrm>
          <a:prstGeom prst="rect">
            <a:avLst/>
          </a:prstGeom>
        </p:spPr>
      </p:pic>
      <p:pic>
        <p:nvPicPr>
          <p:cNvPr id="4" name="Picture 3"/>
          <p:cNvPicPr>
            <a:picLocks noChangeAspect="1"/>
          </p:cNvPicPr>
          <p:nvPr/>
        </p:nvPicPr>
        <p:blipFill>
          <a:blip r:embed="rId3"/>
          <a:stretch>
            <a:fillRect/>
          </a:stretch>
        </p:blipFill>
        <p:spPr>
          <a:xfrm>
            <a:off x="0" y="5418523"/>
            <a:ext cx="719390" cy="524301"/>
          </a:xfrm>
          <a:prstGeom prst="rect">
            <a:avLst/>
          </a:prstGeom>
        </p:spPr>
      </p:pic>
    </p:spTree>
    <p:extLst>
      <p:ext uri="{BB962C8B-B14F-4D97-AF65-F5344CB8AC3E}">
        <p14:creationId xmlns:p14="http://schemas.microsoft.com/office/powerpoint/2010/main" val="1337830929"/>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30034" y="3769812"/>
            <a:ext cx="2656332" cy="2052620"/>
          </a:xfrm>
          <a:prstGeom prst="rect">
            <a:avLst/>
          </a:prstGeom>
        </p:spPr>
      </p:pic>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79535" y="2875956"/>
            <a:ext cx="2656332" cy="2052620"/>
          </a:xfrm>
          <a:prstGeom prst="rect">
            <a:avLst/>
          </a:prstGeom>
        </p:spPr>
      </p:pic>
      <p:sp>
        <p:nvSpPr>
          <p:cNvPr id="2" name="Title 1"/>
          <p:cNvSpPr>
            <a:spLocks noGrp="1"/>
          </p:cNvSpPr>
          <p:nvPr>
            <p:ph type="title"/>
          </p:nvPr>
        </p:nvSpPr>
        <p:spPr>
          <a:xfrm>
            <a:off x="-1417713" y="36496"/>
            <a:ext cx="7772400" cy="914400"/>
          </a:xfrm>
        </p:spPr>
        <p:txBody>
          <a:bodyPr/>
          <a:lstStyle/>
          <a:p>
            <a:r>
              <a:rPr lang="en-US" sz="3600" dirty="0" smtClean="0"/>
              <a:t>Civil Unrest</a:t>
            </a:r>
            <a:endParaRPr lang="en-US" sz="3600" dirty="0"/>
          </a:p>
        </p:txBody>
      </p:sp>
      <p:sp>
        <p:nvSpPr>
          <p:cNvPr id="3" name="Text Placeholder 2"/>
          <p:cNvSpPr>
            <a:spLocks noGrp="1"/>
          </p:cNvSpPr>
          <p:nvPr>
            <p:ph type="body" idx="1"/>
          </p:nvPr>
        </p:nvSpPr>
        <p:spPr/>
        <p:txBody>
          <a:bodyPr/>
          <a:lstStyle/>
          <a:p>
            <a:pPr marL="457200" indent="-457200">
              <a:buFont typeface="Arial" panose="020B0604020202020204" pitchFamily="34" charset="0"/>
              <a:buChar char="•"/>
            </a:pPr>
            <a:r>
              <a:rPr lang="en-US" sz="2800" dirty="0">
                <a:solidFill>
                  <a:schemeClr val="accent1">
                    <a:lumMod val="50000"/>
                  </a:schemeClr>
                </a:solidFill>
              </a:rPr>
              <a:t>If you encounter a protest:</a:t>
            </a:r>
          </a:p>
          <a:p>
            <a:pPr marL="685800" lvl="1" indent="-342900">
              <a:buFont typeface="Arial" panose="020B0604020202020204" pitchFamily="34" charset="0"/>
              <a:buChar char="•"/>
            </a:pPr>
            <a:r>
              <a:rPr lang="en-US" sz="2400" dirty="0">
                <a:solidFill>
                  <a:schemeClr val="accent1">
                    <a:lumMod val="50000"/>
                  </a:schemeClr>
                </a:solidFill>
              </a:rPr>
              <a:t>Do not become involved</a:t>
            </a:r>
          </a:p>
          <a:p>
            <a:pPr marL="685800" lvl="1" indent="-342900">
              <a:buFont typeface="Arial" panose="020B0604020202020204" pitchFamily="34" charset="0"/>
              <a:buChar char="•"/>
            </a:pPr>
            <a:r>
              <a:rPr lang="en-US" sz="2400" dirty="0">
                <a:solidFill>
                  <a:schemeClr val="accent1">
                    <a:lumMod val="50000"/>
                  </a:schemeClr>
                </a:solidFill>
              </a:rPr>
              <a:t>Do not stay and watch</a:t>
            </a:r>
          </a:p>
          <a:p>
            <a:pPr marL="685800" lvl="1" indent="-342900">
              <a:buFont typeface="Arial" panose="020B0604020202020204" pitchFamily="34" charset="0"/>
              <a:buChar char="•"/>
            </a:pPr>
            <a:r>
              <a:rPr lang="en-US" sz="2400" dirty="0">
                <a:solidFill>
                  <a:schemeClr val="accent1">
                    <a:lumMod val="50000"/>
                  </a:schemeClr>
                </a:solidFill>
              </a:rPr>
              <a:t>Do not take sides or attempt to gather information.</a:t>
            </a:r>
          </a:p>
          <a:p>
            <a:pPr marL="685800" lvl="1" indent="-342900">
              <a:buFont typeface="Arial" panose="020B0604020202020204" pitchFamily="34" charset="0"/>
              <a:buChar char="•"/>
            </a:pPr>
            <a:r>
              <a:rPr lang="en-US" sz="2400" dirty="0">
                <a:solidFill>
                  <a:schemeClr val="accent1">
                    <a:lumMod val="50000"/>
                  </a:schemeClr>
                </a:solidFill>
              </a:rPr>
              <a:t>Exit the area</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6178" y="707687"/>
            <a:ext cx="2354580" cy="1819448"/>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26380" y="3586997"/>
            <a:ext cx="2503170" cy="1934267"/>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60343" y="3961819"/>
            <a:ext cx="2503170" cy="1934267"/>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54687" y="4104154"/>
            <a:ext cx="2503170" cy="1934267"/>
          </a:xfrm>
          <a:prstGeom prst="rect">
            <a:avLst/>
          </a:prstGeom>
        </p:spPr>
      </p:pic>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95556" y="3902643"/>
            <a:ext cx="2656332" cy="2052620"/>
          </a:xfrm>
          <a:prstGeom prst="rect">
            <a:avLst/>
          </a:prstGeom>
        </p:spPr>
      </p:pic>
      <p:pic>
        <p:nvPicPr>
          <p:cNvPr id="5" name="Picture 4"/>
          <p:cNvPicPr>
            <a:picLocks noChangeAspect="1"/>
          </p:cNvPicPr>
          <p:nvPr/>
        </p:nvPicPr>
        <p:blipFill>
          <a:blip r:embed="rId5"/>
          <a:stretch>
            <a:fillRect/>
          </a:stretch>
        </p:blipFill>
        <p:spPr>
          <a:xfrm>
            <a:off x="-51264" y="5437058"/>
            <a:ext cx="719390" cy="518205"/>
          </a:xfrm>
          <a:prstGeom prst="rect">
            <a:avLst/>
          </a:prstGeom>
        </p:spPr>
      </p:pic>
    </p:spTree>
    <p:extLst>
      <p:ext uri="{BB962C8B-B14F-4D97-AF65-F5344CB8AC3E}">
        <p14:creationId xmlns:p14="http://schemas.microsoft.com/office/powerpoint/2010/main" val="3593190217"/>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456" y="91440"/>
            <a:ext cx="7772400" cy="914400"/>
          </a:xfrm>
        </p:spPr>
        <p:txBody>
          <a:bodyPr/>
          <a:lstStyle/>
          <a:p>
            <a:r>
              <a:rPr lang="en-US" sz="3600" dirty="0" smtClean="0"/>
              <a:t>Lost or Stolen Passport</a:t>
            </a:r>
            <a:endParaRPr lang="en-US" sz="3600" dirty="0"/>
          </a:p>
        </p:txBody>
      </p:sp>
      <p:sp>
        <p:nvSpPr>
          <p:cNvPr id="3" name="Text Placeholder 2"/>
          <p:cNvSpPr>
            <a:spLocks noGrp="1"/>
          </p:cNvSpPr>
          <p:nvPr>
            <p:ph type="body" idx="1"/>
          </p:nvPr>
        </p:nvSpPr>
        <p:spPr>
          <a:xfrm>
            <a:off x="219456" y="1515364"/>
            <a:ext cx="7543800" cy="4000500"/>
          </a:xfrm>
        </p:spPr>
        <p:txBody>
          <a:bodyPr/>
          <a:lstStyle/>
          <a:p>
            <a:pPr>
              <a:buFont typeface="Arial" panose="020B0604020202020204" pitchFamily="34" charset="0"/>
              <a:buChar char="•"/>
            </a:pPr>
            <a:r>
              <a:rPr lang="en-US" sz="1800" dirty="0">
                <a:solidFill>
                  <a:schemeClr val="accent1">
                    <a:lumMod val="50000"/>
                  </a:schemeClr>
                </a:solidFill>
              </a:rPr>
              <a:t>Contact your embassy or consulate for assistance.</a:t>
            </a:r>
          </a:p>
          <a:p>
            <a:pPr>
              <a:buFont typeface="Arial" panose="020B0604020202020204" pitchFamily="34" charset="0"/>
              <a:buChar char="•"/>
            </a:pPr>
            <a:r>
              <a:rPr lang="en-US" sz="1800" dirty="0">
                <a:solidFill>
                  <a:schemeClr val="accent1">
                    <a:lumMod val="50000"/>
                  </a:schemeClr>
                </a:solidFill>
              </a:rPr>
              <a:t>If </a:t>
            </a:r>
            <a:r>
              <a:rPr lang="en-US" sz="1800" dirty="0" smtClean="0">
                <a:solidFill>
                  <a:schemeClr val="accent1">
                    <a:lumMod val="50000"/>
                  </a:schemeClr>
                </a:solidFill>
              </a:rPr>
              <a:t>stolen, </a:t>
            </a:r>
            <a:r>
              <a:rPr lang="en-US" sz="1800" dirty="0">
                <a:solidFill>
                  <a:schemeClr val="accent1">
                    <a:lumMod val="50000"/>
                  </a:schemeClr>
                </a:solidFill>
              </a:rPr>
              <a:t>be sure to notify the local police department and security.</a:t>
            </a:r>
          </a:p>
          <a:p>
            <a:pPr>
              <a:buFont typeface="Arial" panose="020B0604020202020204" pitchFamily="34" charset="0"/>
              <a:buChar char="•"/>
            </a:pPr>
            <a:r>
              <a:rPr lang="en-US" sz="1800" dirty="0">
                <a:solidFill>
                  <a:schemeClr val="accent1">
                    <a:lumMod val="50000"/>
                  </a:schemeClr>
                </a:solidFill>
              </a:rPr>
              <a:t>You will need to speak to the American Citizens Services unit of the Consular Section.</a:t>
            </a:r>
          </a:p>
          <a:p>
            <a:pPr>
              <a:buFont typeface="Arial" panose="020B0604020202020204" pitchFamily="34" charset="0"/>
              <a:buChar char="•"/>
            </a:pPr>
            <a:r>
              <a:rPr lang="en-US" sz="1800" dirty="0">
                <a:solidFill>
                  <a:schemeClr val="accent1">
                    <a:lumMod val="50000"/>
                  </a:schemeClr>
                </a:solidFill>
              </a:rPr>
              <a:t>Having a photo copy of your passport will make getting a new passport easier since your citizenship and identity information would be more readily available.</a:t>
            </a:r>
          </a:p>
          <a:p>
            <a:pPr>
              <a:buFont typeface="Arial" panose="020B0604020202020204" pitchFamily="34" charset="0"/>
              <a:buChar char="•"/>
            </a:pPr>
            <a:r>
              <a:rPr lang="en-US" sz="1800" dirty="0">
                <a:solidFill>
                  <a:schemeClr val="accent1">
                    <a:lumMod val="50000"/>
                  </a:schemeClr>
                </a:solidFill>
              </a:rPr>
              <a:t>U.S. passports are not routinely issued by U.S. embassies and consulates abroad on weekends and holidays when the embassy/consulate is closed. </a:t>
            </a:r>
          </a:p>
          <a:p>
            <a:pPr>
              <a:buFont typeface="Arial" panose="020B0604020202020204" pitchFamily="34" charset="0"/>
              <a:buChar char="•"/>
            </a:pPr>
            <a:r>
              <a:rPr lang="en-US" sz="1800" dirty="0">
                <a:solidFill>
                  <a:schemeClr val="accent1">
                    <a:lumMod val="50000"/>
                  </a:schemeClr>
                </a:solidFill>
              </a:rPr>
              <a:t>All U.S. embassies and consulates have an after hours duty officer available to assist with life or death emergencies of U.S. citizens abroad. Contact the nearest U.S. embassy or consulate after hours duty officer for assistance if you have an emergency need to travel.</a:t>
            </a:r>
          </a:p>
          <a:p>
            <a:pPr>
              <a:buFont typeface="Arial" panose="020B0604020202020204" pitchFamily="34" charset="0"/>
              <a:buChar char="•"/>
            </a:pPr>
            <a:endParaRPr lang="en-US" sz="2000" dirty="0">
              <a:solidFill>
                <a:schemeClr val="accent1">
                  <a:lumMod val="50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63156" y="3282696"/>
            <a:ext cx="2317137" cy="1790515"/>
          </a:xfrm>
          <a:prstGeom prst="rect">
            <a:avLst/>
          </a:prstGeom>
        </p:spPr>
      </p:pic>
      <p:pic>
        <p:nvPicPr>
          <p:cNvPr id="6" name="Picture 5"/>
          <p:cNvPicPr>
            <a:picLocks noChangeAspect="1"/>
          </p:cNvPicPr>
          <p:nvPr/>
        </p:nvPicPr>
        <p:blipFill>
          <a:blip r:embed="rId3"/>
          <a:stretch>
            <a:fillRect/>
          </a:stretch>
        </p:blipFill>
        <p:spPr>
          <a:xfrm>
            <a:off x="-121951" y="5407129"/>
            <a:ext cx="719390" cy="524301"/>
          </a:xfrm>
          <a:prstGeom prst="rect">
            <a:avLst/>
          </a:prstGeom>
        </p:spPr>
      </p:pic>
    </p:spTree>
    <p:extLst>
      <p:ext uri="{BB962C8B-B14F-4D97-AF65-F5344CB8AC3E}">
        <p14:creationId xmlns:p14="http://schemas.microsoft.com/office/powerpoint/2010/main" val="951990485"/>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a:xfrm>
            <a:off x="680085" y="1753108"/>
            <a:ext cx="7959852" cy="4000500"/>
          </a:xfrm>
        </p:spPr>
        <p:txBody>
          <a:bodyPr/>
          <a:lstStyle/>
          <a:p>
            <a:pPr marL="0" indent="0" algn="ctr"/>
            <a:r>
              <a:rPr lang="en-US" sz="2400" i="1" dirty="0" smtClean="0">
                <a:solidFill>
                  <a:schemeClr val="accent1">
                    <a:lumMod val="50000"/>
                  </a:schemeClr>
                </a:solidFill>
              </a:rPr>
              <a:t>The following is guidance used and provided by NETS member companies regarding safety and security when traveling in foreign countries. You may use as is or adapt to fit the guidelines or policies of your organization.</a:t>
            </a:r>
            <a:endParaRPr lang="en-US" sz="2400" i="1" dirty="0">
              <a:solidFill>
                <a:schemeClr val="accent1">
                  <a:lumMod val="50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38094" y="3654170"/>
            <a:ext cx="3243834" cy="2506599"/>
          </a:xfrm>
          <a:prstGeom prst="rect">
            <a:avLst/>
          </a:prstGeom>
        </p:spPr>
      </p:pic>
      <p:pic>
        <p:nvPicPr>
          <p:cNvPr id="5" name="Picture 4"/>
          <p:cNvPicPr>
            <a:picLocks noChangeAspect="1"/>
          </p:cNvPicPr>
          <p:nvPr/>
        </p:nvPicPr>
        <p:blipFill>
          <a:blip r:embed="rId3"/>
          <a:stretch>
            <a:fillRect/>
          </a:stretch>
        </p:blipFill>
        <p:spPr>
          <a:xfrm>
            <a:off x="-39305" y="5426791"/>
            <a:ext cx="719390" cy="530398"/>
          </a:xfrm>
          <a:prstGeom prst="rect">
            <a:avLst/>
          </a:prstGeom>
        </p:spPr>
      </p:pic>
    </p:spTree>
    <p:extLst>
      <p:ext uri="{BB962C8B-B14F-4D97-AF65-F5344CB8AC3E}">
        <p14:creationId xmlns:p14="http://schemas.microsoft.com/office/powerpoint/2010/main" val="3217915639"/>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2594" y="7747"/>
            <a:ext cx="7772400" cy="914400"/>
          </a:xfrm>
        </p:spPr>
        <p:txBody>
          <a:bodyPr/>
          <a:lstStyle/>
          <a:p>
            <a:r>
              <a:rPr lang="en-US" sz="3600" dirty="0" smtClean="0"/>
              <a:t>Trip Preparation</a:t>
            </a:r>
            <a:endParaRPr lang="en-US" sz="3600" dirty="0"/>
          </a:p>
        </p:txBody>
      </p:sp>
      <p:sp>
        <p:nvSpPr>
          <p:cNvPr id="3" name="Text Placeholder 2"/>
          <p:cNvSpPr>
            <a:spLocks noGrp="1"/>
          </p:cNvSpPr>
          <p:nvPr>
            <p:ph type="body" idx="1"/>
          </p:nvPr>
        </p:nvSpPr>
        <p:spPr>
          <a:xfrm>
            <a:off x="612648" y="1570228"/>
            <a:ext cx="6236208" cy="4000500"/>
          </a:xfrm>
        </p:spPr>
        <p:txBody>
          <a:bodyPr/>
          <a:lstStyle/>
          <a:p>
            <a:pPr>
              <a:buFont typeface="Arial" panose="020B0604020202020204" pitchFamily="34" charset="0"/>
              <a:buChar char="•"/>
            </a:pPr>
            <a:r>
              <a:rPr lang="en-US" sz="2000" dirty="0" smtClean="0">
                <a:solidFill>
                  <a:schemeClr val="accent1">
                    <a:lumMod val="50000"/>
                  </a:schemeClr>
                </a:solidFill>
              </a:rPr>
              <a:t>Be sure your luggage tags contain your name, phone number, and full street address.</a:t>
            </a:r>
            <a:r>
              <a:rPr lang="en-US" sz="2000" b="1" dirty="0" smtClean="0">
                <a:solidFill>
                  <a:srgbClr val="FF0000"/>
                </a:solidFill>
              </a:rPr>
              <a:t> </a:t>
            </a:r>
            <a:r>
              <a:rPr lang="en-US" sz="2000" dirty="0" smtClean="0">
                <a:solidFill>
                  <a:schemeClr val="accent1">
                    <a:lumMod val="50000"/>
                  </a:schemeClr>
                </a:solidFill>
              </a:rPr>
              <a:t>Be sure this information is concealed from casual observation; and that company logos are not displayed on luggage.</a:t>
            </a:r>
          </a:p>
          <a:p>
            <a:pPr>
              <a:buFont typeface="Arial" panose="020B0604020202020204" pitchFamily="34" charset="0"/>
              <a:buChar char="•"/>
            </a:pPr>
            <a:r>
              <a:rPr lang="en-US" sz="2000" dirty="0" smtClean="0">
                <a:solidFill>
                  <a:schemeClr val="accent1">
                    <a:lumMod val="50000"/>
                  </a:schemeClr>
                </a:solidFill>
              </a:rPr>
              <a:t>Make sure to have name(s), address(</a:t>
            </a:r>
            <a:r>
              <a:rPr lang="en-US" sz="2000" dirty="0" err="1" smtClean="0">
                <a:solidFill>
                  <a:schemeClr val="accent1">
                    <a:lumMod val="50000"/>
                  </a:schemeClr>
                </a:solidFill>
              </a:rPr>
              <a:t>es</a:t>
            </a:r>
            <a:r>
              <a:rPr lang="en-US" sz="2000" dirty="0" smtClean="0">
                <a:solidFill>
                  <a:schemeClr val="accent1">
                    <a:lumMod val="50000"/>
                  </a:schemeClr>
                </a:solidFill>
              </a:rPr>
              <a:t>), and telephone numbers of the office you are visiting.</a:t>
            </a:r>
          </a:p>
          <a:p>
            <a:pPr>
              <a:buFont typeface="Arial" panose="020B0604020202020204" pitchFamily="34" charset="0"/>
              <a:buChar char="•"/>
            </a:pPr>
            <a:r>
              <a:rPr lang="en-US" sz="2000" dirty="0" smtClean="0">
                <a:solidFill>
                  <a:schemeClr val="accent1">
                    <a:lumMod val="50000"/>
                  </a:schemeClr>
                </a:solidFill>
              </a:rPr>
              <a:t>Plan to obtain a small amount of local currency. </a:t>
            </a:r>
          </a:p>
          <a:p>
            <a:pPr>
              <a:buFont typeface="Arial" panose="020B0604020202020204" pitchFamily="34" charset="0"/>
              <a:buChar char="•"/>
            </a:pPr>
            <a:r>
              <a:rPr lang="en-US" sz="2000" dirty="0" smtClean="0">
                <a:solidFill>
                  <a:schemeClr val="accent1">
                    <a:lumMod val="50000"/>
                  </a:schemeClr>
                </a:solidFill>
              </a:rPr>
              <a:t>If you do not speak the local language, have the name and address of each place you may want to go placed on a 3x5 card in that language. Show it to the taxi drivers if they do not understand English.</a:t>
            </a:r>
            <a:endParaRPr lang="en-US" sz="2000" dirty="0">
              <a:solidFill>
                <a:schemeClr val="accent1">
                  <a:lumMod val="50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33387" y="3780790"/>
            <a:ext cx="2730560" cy="2109978"/>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29806" y="2479485"/>
            <a:ext cx="1937721" cy="149733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69380" y="608757"/>
            <a:ext cx="2674620" cy="2066752"/>
          </a:xfrm>
          <a:prstGeom prst="rect">
            <a:avLst/>
          </a:prstGeom>
        </p:spPr>
      </p:pic>
      <p:pic>
        <p:nvPicPr>
          <p:cNvPr id="7" name="Picture 6"/>
          <p:cNvPicPr>
            <a:picLocks noChangeAspect="1"/>
          </p:cNvPicPr>
          <p:nvPr/>
        </p:nvPicPr>
        <p:blipFill>
          <a:blip r:embed="rId5"/>
          <a:stretch>
            <a:fillRect/>
          </a:stretch>
        </p:blipFill>
        <p:spPr>
          <a:xfrm>
            <a:off x="0" y="5372563"/>
            <a:ext cx="719390" cy="518205"/>
          </a:xfrm>
          <a:prstGeom prst="rect">
            <a:avLst/>
          </a:prstGeom>
        </p:spPr>
      </p:pic>
    </p:spTree>
    <p:extLst>
      <p:ext uri="{BB962C8B-B14F-4D97-AF65-F5344CB8AC3E}">
        <p14:creationId xmlns:p14="http://schemas.microsoft.com/office/powerpoint/2010/main" val="1010937397"/>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8528" y="39752"/>
            <a:ext cx="7772400" cy="914400"/>
          </a:xfrm>
        </p:spPr>
        <p:txBody>
          <a:bodyPr/>
          <a:lstStyle/>
          <a:p>
            <a:r>
              <a:rPr lang="en-US" sz="3600" dirty="0" smtClean="0"/>
              <a:t>In Transit</a:t>
            </a:r>
            <a:endParaRPr lang="en-US" sz="3600" dirty="0"/>
          </a:p>
        </p:txBody>
      </p:sp>
      <p:sp>
        <p:nvSpPr>
          <p:cNvPr id="3" name="Text Placeholder 2"/>
          <p:cNvSpPr>
            <a:spLocks noGrp="1"/>
          </p:cNvSpPr>
          <p:nvPr>
            <p:ph type="body" idx="1"/>
          </p:nvPr>
        </p:nvSpPr>
        <p:spPr>
          <a:xfrm>
            <a:off x="1134231" y="1313198"/>
            <a:ext cx="5632704" cy="4000500"/>
          </a:xfrm>
        </p:spPr>
        <p:txBody>
          <a:bodyPr/>
          <a:lstStyle/>
          <a:p>
            <a:pPr marL="457200" indent="-457200">
              <a:buFont typeface="Arial" panose="020B0604020202020204" pitchFamily="34" charset="0"/>
              <a:buChar char="•"/>
            </a:pPr>
            <a:r>
              <a:rPr lang="en-US" sz="2200" dirty="0" smtClean="0">
                <a:solidFill>
                  <a:schemeClr val="accent1">
                    <a:lumMod val="50000"/>
                  </a:schemeClr>
                </a:solidFill>
              </a:rPr>
              <a:t>Include in your carry-on luggage a supply of any regularly taken prescription medicines (in original containers labeled with the pharmacy name and prescribing physician), an extra pair of eyeglasses and passport.</a:t>
            </a:r>
          </a:p>
          <a:p>
            <a:pPr marL="457200" indent="-457200">
              <a:buFont typeface="Arial" panose="020B0604020202020204" pitchFamily="34" charset="0"/>
              <a:buChar char="•"/>
            </a:pPr>
            <a:r>
              <a:rPr lang="en-US" sz="2200" dirty="0" smtClean="0">
                <a:solidFill>
                  <a:schemeClr val="accent1">
                    <a:lumMod val="50000"/>
                  </a:schemeClr>
                </a:solidFill>
              </a:rPr>
              <a:t>Dress inconspicuously to blend into the international environment. </a:t>
            </a:r>
          </a:p>
          <a:p>
            <a:pPr marL="457200" indent="-457200">
              <a:buFont typeface="Arial" panose="020B0604020202020204" pitchFamily="34" charset="0"/>
              <a:buChar char="•"/>
            </a:pPr>
            <a:r>
              <a:rPr lang="en-US" sz="2200" dirty="0" smtClean="0">
                <a:solidFill>
                  <a:schemeClr val="accent1">
                    <a:lumMod val="50000"/>
                  </a:schemeClr>
                </a:solidFill>
              </a:rPr>
              <a:t>Consider wearing no jewelry.</a:t>
            </a:r>
          </a:p>
          <a:p>
            <a:pPr marL="457200" indent="-457200">
              <a:buFont typeface="Arial" panose="020B0604020202020204" pitchFamily="34" charset="0"/>
              <a:buChar char="•"/>
            </a:pPr>
            <a:r>
              <a:rPr lang="en-US" sz="2200" dirty="0" smtClean="0">
                <a:solidFill>
                  <a:schemeClr val="accent1">
                    <a:lumMod val="50000"/>
                  </a:schemeClr>
                </a:solidFill>
              </a:rPr>
              <a:t>Memorize your passport number so you do not have to reveal your passport when filling out customs and immigration forms</a:t>
            </a:r>
            <a:r>
              <a:rPr lang="en-US" sz="2000" dirty="0" smtClean="0">
                <a:solidFill>
                  <a:schemeClr val="accent1">
                    <a:lumMod val="50000"/>
                  </a:schemeClr>
                </a:solidFill>
              </a:rPr>
              <a:t>.</a:t>
            </a:r>
            <a:endParaRPr lang="en-US" sz="2000" dirty="0">
              <a:solidFill>
                <a:schemeClr val="accent1">
                  <a:lumMod val="50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36892" y="2194560"/>
            <a:ext cx="2163532" cy="161786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2290" y="1373158"/>
            <a:ext cx="1829203" cy="14134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807173" y="3230193"/>
            <a:ext cx="3653028" cy="2822794"/>
          </a:xfrm>
          <a:prstGeom prst="rect">
            <a:avLst/>
          </a:prstGeom>
        </p:spPr>
      </p:pic>
      <p:pic>
        <p:nvPicPr>
          <p:cNvPr id="7" name="Picture 6"/>
          <p:cNvPicPr>
            <a:picLocks noChangeAspect="1"/>
          </p:cNvPicPr>
          <p:nvPr/>
        </p:nvPicPr>
        <p:blipFill>
          <a:blip r:embed="rId5"/>
          <a:stretch>
            <a:fillRect/>
          </a:stretch>
        </p:blipFill>
        <p:spPr>
          <a:xfrm>
            <a:off x="0" y="5428465"/>
            <a:ext cx="719390" cy="518205"/>
          </a:xfrm>
          <a:prstGeom prst="rect">
            <a:avLst/>
          </a:prstGeom>
        </p:spPr>
      </p:pic>
    </p:spTree>
    <p:extLst>
      <p:ext uri="{BB962C8B-B14F-4D97-AF65-F5344CB8AC3E}">
        <p14:creationId xmlns:p14="http://schemas.microsoft.com/office/powerpoint/2010/main" val="1197711733"/>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904" y="0"/>
            <a:ext cx="7772400" cy="914400"/>
          </a:xfrm>
        </p:spPr>
        <p:txBody>
          <a:bodyPr/>
          <a:lstStyle/>
          <a:p>
            <a:r>
              <a:rPr lang="en-US" sz="3200" dirty="0" smtClean="0"/>
              <a:t>Local Transportation</a:t>
            </a:r>
            <a:endParaRPr lang="en-US" sz="3200" dirty="0"/>
          </a:p>
        </p:txBody>
      </p:sp>
      <p:sp>
        <p:nvSpPr>
          <p:cNvPr id="3" name="Text Placeholder 2"/>
          <p:cNvSpPr>
            <a:spLocks noGrp="1"/>
          </p:cNvSpPr>
          <p:nvPr>
            <p:ph type="body" idx="1"/>
          </p:nvPr>
        </p:nvSpPr>
        <p:spPr>
          <a:xfrm>
            <a:off x="740664" y="1652524"/>
            <a:ext cx="7543800" cy="4000500"/>
          </a:xfrm>
        </p:spPr>
        <p:txBody>
          <a:bodyPr/>
          <a:lstStyle/>
          <a:p>
            <a:pPr marL="457200" indent="-457200">
              <a:buFont typeface="Arial" panose="020B0604020202020204" pitchFamily="34" charset="0"/>
              <a:buChar char="•"/>
            </a:pPr>
            <a:r>
              <a:rPr lang="en-US" sz="2400" dirty="0">
                <a:solidFill>
                  <a:schemeClr val="accent1">
                    <a:lumMod val="50000"/>
                  </a:schemeClr>
                </a:solidFill>
              </a:rPr>
              <a:t>In high risk locations, use transportation arranged by the local affiliate. (Travelers who make their reservations through </a:t>
            </a:r>
            <a:r>
              <a:rPr lang="en-US" sz="2400" dirty="0" smtClean="0">
                <a:solidFill>
                  <a:schemeClr val="accent1">
                    <a:lumMod val="50000"/>
                  </a:schemeClr>
                </a:solidFill>
              </a:rPr>
              <a:t>a travel management company will most likely be </a:t>
            </a:r>
            <a:r>
              <a:rPr lang="en-US" sz="2400" dirty="0">
                <a:solidFill>
                  <a:schemeClr val="accent1">
                    <a:lumMod val="50000"/>
                  </a:schemeClr>
                </a:solidFill>
              </a:rPr>
              <a:t>notified that they have booked travel to a designated high-risk location</a:t>
            </a:r>
            <a:r>
              <a:rPr lang="en-US" sz="2400" dirty="0" smtClean="0">
                <a:solidFill>
                  <a:schemeClr val="accent1">
                    <a:lumMod val="50000"/>
                  </a:schemeClr>
                </a:solidFill>
              </a:rPr>
              <a:t>.)</a:t>
            </a:r>
          </a:p>
          <a:p>
            <a:pPr marL="457200" indent="-457200">
              <a:buFont typeface="Arial" panose="020B0604020202020204" pitchFamily="34" charset="0"/>
              <a:buChar char="•"/>
            </a:pPr>
            <a:r>
              <a:rPr lang="en-US" sz="2400" dirty="0" smtClean="0">
                <a:solidFill>
                  <a:schemeClr val="accent1">
                    <a:lumMod val="50000"/>
                  </a:schemeClr>
                </a:solidFill>
              </a:rPr>
              <a:t>If you have been assigned a driver, verify the driver’s identification.</a:t>
            </a:r>
            <a:endParaRPr lang="en-US" sz="2400" dirty="0">
              <a:solidFill>
                <a:schemeClr val="accent1">
                  <a:lumMod val="50000"/>
                </a:schemeClr>
              </a:solidFill>
            </a:endParaRPr>
          </a:p>
          <a:p>
            <a:pPr marL="457200" indent="-457200">
              <a:buFont typeface="Arial" panose="020B0604020202020204" pitchFamily="34" charset="0"/>
              <a:buChar char="•"/>
            </a:pP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39028" y="3880497"/>
            <a:ext cx="3095244" cy="2391779"/>
          </a:xfrm>
          <a:prstGeom prst="rect">
            <a:avLst/>
          </a:prstGeom>
        </p:spPr>
      </p:pic>
      <p:pic>
        <p:nvPicPr>
          <p:cNvPr id="4" name="Picture 3"/>
          <p:cNvPicPr>
            <a:picLocks noChangeAspect="1"/>
          </p:cNvPicPr>
          <p:nvPr/>
        </p:nvPicPr>
        <p:blipFill>
          <a:blip r:embed="rId3"/>
          <a:stretch>
            <a:fillRect/>
          </a:stretch>
        </p:blipFill>
        <p:spPr>
          <a:xfrm>
            <a:off x="-9144" y="5393921"/>
            <a:ext cx="719390" cy="518205"/>
          </a:xfrm>
          <a:prstGeom prst="rect">
            <a:avLst/>
          </a:prstGeom>
        </p:spPr>
      </p:pic>
    </p:spTree>
    <p:extLst>
      <p:ext uri="{BB962C8B-B14F-4D97-AF65-F5344CB8AC3E}">
        <p14:creationId xmlns:p14="http://schemas.microsoft.com/office/powerpoint/2010/main" val="4289639488"/>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7128" y="0"/>
            <a:ext cx="7772400" cy="914400"/>
          </a:xfrm>
        </p:spPr>
        <p:txBody>
          <a:bodyPr/>
          <a:lstStyle/>
          <a:p>
            <a:r>
              <a:rPr lang="en-US" sz="3600" dirty="0" smtClean="0"/>
              <a:t>Hotels</a:t>
            </a:r>
            <a:endParaRPr lang="en-US" sz="3600" dirty="0"/>
          </a:p>
        </p:txBody>
      </p:sp>
      <p:sp>
        <p:nvSpPr>
          <p:cNvPr id="3" name="Text Placeholder 2"/>
          <p:cNvSpPr>
            <a:spLocks noGrp="1"/>
          </p:cNvSpPr>
          <p:nvPr>
            <p:ph type="body" idx="1"/>
          </p:nvPr>
        </p:nvSpPr>
        <p:spPr>
          <a:xfrm>
            <a:off x="900609" y="1222625"/>
            <a:ext cx="6217920" cy="4000500"/>
          </a:xfrm>
        </p:spPr>
        <p:txBody>
          <a:bodyPr/>
          <a:lstStyle/>
          <a:p>
            <a:pPr marL="457200" indent="-457200">
              <a:buFont typeface="Arial" panose="020B0604020202020204" pitchFamily="34" charset="0"/>
              <a:buChar char="•"/>
            </a:pPr>
            <a:r>
              <a:rPr lang="en-US" sz="2400" dirty="0">
                <a:solidFill>
                  <a:schemeClr val="accent1">
                    <a:lumMod val="50000"/>
                  </a:schemeClr>
                </a:solidFill>
              </a:rPr>
              <a:t>Use hotels recommended by the local affiliate. These will normally be the most modern with better security and safety measures.</a:t>
            </a:r>
          </a:p>
          <a:p>
            <a:pPr marL="457200" indent="-457200">
              <a:buFont typeface="Arial" panose="020B0604020202020204" pitchFamily="34" charset="0"/>
              <a:buChar char="•"/>
            </a:pPr>
            <a:r>
              <a:rPr lang="en-US" sz="2400" dirty="0" smtClean="0">
                <a:solidFill>
                  <a:schemeClr val="accent1">
                    <a:lumMod val="50000"/>
                  </a:schemeClr>
                </a:solidFill>
              </a:rPr>
              <a:t>Upon check-in, be </a:t>
            </a:r>
            <a:r>
              <a:rPr lang="en-US" sz="2400" dirty="0">
                <a:solidFill>
                  <a:schemeClr val="accent1">
                    <a:lumMod val="50000"/>
                  </a:schemeClr>
                </a:solidFill>
              </a:rPr>
              <a:t>discreet as possible when disclosing information about yourself. Be aware of those around you that might overhear.</a:t>
            </a:r>
          </a:p>
          <a:p>
            <a:pPr marL="457200" indent="-457200">
              <a:buFont typeface="Arial" panose="020B0604020202020204" pitchFamily="34" charset="0"/>
              <a:buChar char="•"/>
            </a:pPr>
            <a:r>
              <a:rPr lang="en-US" sz="2400" dirty="0">
                <a:solidFill>
                  <a:schemeClr val="accent1">
                    <a:lumMod val="50000"/>
                  </a:schemeClr>
                </a:solidFill>
              </a:rPr>
              <a:t>Request a new room if the clerk announces your room number and then have them write the number down on your room key envelope.</a:t>
            </a:r>
          </a:p>
          <a:p>
            <a:endParaRPr lang="en-US" sz="32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9310" y="1875278"/>
            <a:ext cx="2990895" cy="2311146"/>
          </a:xfrm>
          <a:prstGeom prst="rect">
            <a:avLst/>
          </a:prstGeom>
        </p:spPr>
      </p:pic>
      <p:pic>
        <p:nvPicPr>
          <p:cNvPr id="5" name="Picture 4"/>
          <p:cNvPicPr>
            <a:picLocks noChangeAspect="1"/>
          </p:cNvPicPr>
          <p:nvPr/>
        </p:nvPicPr>
        <p:blipFill>
          <a:blip r:embed="rId3"/>
          <a:stretch>
            <a:fillRect/>
          </a:stretch>
        </p:blipFill>
        <p:spPr>
          <a:xfrm>
            <a:off x="0" y="5373601"/>
            <a:ext cx="725487" cy="536494"/>
          </a:xfrm>
          <a:prstGeom prst="rect">
            <a:avLst/>
          </a:prstGeom>
        </p:spPr>
      </p:pic>
    </p:spTree>
    <p:extLst>
      <p:ext uri="{BB962C8B-B14F-4D97-AF65-F5344CB8AC3E}">
        <p14:creationId xmlns:p14="http://schemas.microsoft.com/office/powerpoint/2010/main" val="2121925424"/>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0704" y="0"/>
            <a:ext cx="7772400" cy="914400"/>
          </a:xfrm>
        </p:spPr>
        <p:txBody>
          <a:bodyPr/>
          <a:lstStyle/>
          <a:p>
            <a:r>
              <a:rPr lang="en-US" sz="3600" dirty="0" smtClean="0"/>
              <a:t>Street Smarts</a:t>
            </a:r>
            <a:endParaRPr lang="en-US" sz="3600" dirty="0"/>
          </a:p>
        </p:txBody>
      </p:sp>
      <p:sp>
        <p:nvSpPr>
          <p:cNvPr id="3" name="Text Placeholder 2"/>
          <p:cNvSpPr>
            <a:spLocks noGrp="1"/>
          </p:cNvSpPr>
          <p:nvPr>
            <p:ph type="body" idx="1"/>
          </p:nvPr>
        </p:nvSpPr>
        <p:spPr>
          <a:xfrm>
            <a:off x="517010" y="1154401"/>
            <a:ext cx="6665976" cy="4000500"/>
          </a:xfrm>
        </p:spPr>
        <p:txBody>
          <a:bodyPr/>
          <a:lstStyle/>
          <a:p>
            <a:pPr>
              <a:buFont typeface="Arial" panose="020B0604020202020204" pitchFamily="34" charset="0"/>
              <a:buChar char="•"/>
            </a:pPr>
            <a:r>
              <a:rPr lang="en-US" sz="2000" dirty="0">
                <a:solidFill>
                  <a:schemeClr val="accent1">
                    <a:lumMod val="50000"/>
                  </a:schemeClr>
                </a:solidFill>
              </a:rPr>
              <a:t>Trust your instincts, if it does not feel right, act.</a:t>
            </a:r>
          </a:p>
          <a:p>
            <a:pPr>
              <a:buFont typeface="Arial" panose="020B0604020202020204" pitchFamily="34" charset="0"/>
              <a:buChar char="•"/>
            </a:pPr>
            <a:r>
              <a:rPr lang="en-US" sz="2000" dirty="0">
                <a:solidFill>
                  <a:schemeClr val="accent1">
                    <a:lumMod val="50000"/>
                  </a:schemeClr>
                </a:solidFill>
              </a:rPr>
              <a:t>Do not carry any political, religious or other materials that may be offensive or even illegal in the country you are </a:t>
            </a:r>
            <a:r>
              <a:rPr lang="en-US" sz="2000" dirty="0" smtClean="0">
                <a:solidFill>
                  <a:schemeClr val="accent1">
                    <a:lumMod val="50000"/>
                  </a:schemeClr>
                </a:solidFill>
              </a:rPr>
              <a:t>visiting.</a:t>
            </a:r>
            <a:r>
              <a:rPr lang="en-US" sz="2800" b="1" dirty="0" smtClean="0">
                <a:solidFill>
                  <a:srgbClr val="39AC30"/>
                </a:solidFill>
              </a:rPr>
              <a:t> </a:t>
            </a:r>
          </a:p>
          <a:p>
            <a:pPr>
              <a:buFont typeface="Arial" panose="020B0604020202020204" pitchFamily="34" charset="0"/>
              <a:buChar char="•"/>
            </a:pPr>
            <a:r>
              <a:rPr lang="en-US" sz="2000" dirty="0" smtClean="0">
                <a:solidFill>
                  <a:schemeClr val="accent1">
                    <a:lumMod val="50000"/>
                  </a:schemeClr>
                </a:solidFill>
              </a:rPr>
              <a:t>Know </a:t>
            </a:r>
            <a:r>
              <a:rPr lang="en-US" sz="2000" dirty="0">
                <a:solidFill>
                  <a:schemeClr val="accent1">
                    <a:lumMod val="50000"/>
                  </a:schemeClr>
                </a:solidFill>
              </a:rPr>
              <a:t>the “dress codes” of the country or region you are visiting.</a:t>
            </a:r>
          </a:p>
          <a:p>
            <a:pPr>
              <a:buFont typeface="Arial" panose="020B0604020202020204" pitchFamily="34" charset="0"/>
              <a:buChar char="•"/>
            </a:pPr>
            <a:r>
              <a:rPr lang="en-US" sz="2000" dirty="0">
                <a:solidFill>
                  <a:schemeClr val="accent1">
                    <a:lumMod val="50000"/>
                  </a:schemeClr>
                </a:solidFill>
              </a:rPr>
              <a:t>Do not photograph anything that appears to be associated with military or internal security of the country, including airports, ports, or military installations or government buildings.</a:t>
            </a:r>
          </a:p>
          <a:p>
            <a:pPr>
              <a:buFont typeface="Arial" panose="020B0604020202020204" pitchFamily="34" charset="0"/>
              <a:buChar char="•"/>
            </a:pPr>
            <a:r>
              <a:rPr lang="en-US" sz="2000" dirty="0">
                <a:solidFill>
                  <a:schemeClr val="accent1">
                    <a:lumMod val="50000"/>
                  </a:schemeClr>
                </a:solidFill>
              </a:rPr>
              <a:t>Invest in a good map of the area. Note significant points such as your hotel, embassies, and police stations. Make mental notes of alternative routes to your hotel or facility.</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6812" y="2810532"/>
            <a:ext cx="2820924" cy="2179805"/>
          </a:xfrm>
          <a:prstGeom prst="rect">
            <a:avLst/>
          </a:prstGeom>
        </p:spPr>
      </p:pic>
      <p:pic>
        <p:nvPicPr>
          <p:cNvPr id="5" name="Picture 4"/>
          <p:cNvPicPr>
            <a:picLocks noChangeAspect="1"/>
          </p:cNvPicPr>
          <p:nvPr/>
        </p:nvPicPr>
        <p:blipFill>
          <a:blip r:embed="rId3"/>
          <a:stretch>
            <a:fillRect/>
          </a:stretch>
        </p:blipFill>
        <p:spPr>
          <a:xfrm>
            <a:off x="-74364" y="5394902"/>
            <a:ext cx="719390" cy="518205"/>
          </a:xfrm>
          <a:prstGeom prst="rect">
            <a:avLst/>
          </a:prstGeom>
        </p:spPr>
      </p:pic>
    </p:spTree>
    <p:extLst>
      <p:ext uri="{BB962C8B-B14F-4D97-AF65-F5344CB8AC3E}">
        <p14:creationId xmlns:p14="http://schemas.microsoft.com/office/powerpoint/2010/main" val="3083696321"/>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6424" y="2334"/>
            <a:ext cx="7772400" cy="914400"/>
          </a:xfrm>
        </p:spPr>
        <p:txBody>
          <a:bodyPr/>
          <a:lstStyle/>
          <a:p>
            <a:r>
              <a:rPr lang="en-US" sz="3600" dirty="0" smtClean="0"/>
              <a:t>Street Smarts</a:t>
            </a:r>
            <a:endParaRPr lang="en-US" sz="3600" dirty="0"/>
          </a:p>
        </p:txBody>
      </p:sp>
      <p:sp>
        <p:nvSpPr>
          <p:cNvPr id="3" name="Text Placeholder 2"/>
          <p:cNvSpPr>
            <a:spLocks noGrp="1"/>
          </p:cNvSpPr>
          <p:nvPr>
            <p:ph type="body" idx="1"/>
          </p:nvPr>
        </p:nvSpPr>
        <p:spPr>
          <a:xfrm>
            <a:off x="539496" y="1506220"/>
            <a:ext cx="6272784" cy="4000500"/>
          </a:xfrm>
        </p:spPr>
        <p:txBody>
          <a:bodyPr/>
          <a:lstStyle/>
          <a:p>
            <a:pPr marL="457200" indent="-457200">
              <a:buFont typeface="Arial" panose="020B0604020202020204" pitchFamily="34" charset="0"/>
              <a:buChar char="•"/>
            </a:pPr>
            <a:r>
              <a:rPr lang="en-US" sz="2000" dirty="0">
                <a:solidFill>
                  <a:schemeClr val="accent1">
                    <a:lumMod val="50000"/>
                  </a:schemeClr>
                </a:solidFill>
              </a:rPr>
              <a:t>Be alert for persons watching your movements.</a:t>
            </a:r>
          </a:p>
          <a:p>
            <a:pPr marL="457200" indent="-457200">
              <a:buFont typeface="Arial" panose="020B0604020202020204" pitchFamily="34" charset="0"/>
              <a:buChar char="•"/>
            </a:pPr>
            <a:r>
              <a:rPr lang="en-US" sz="2000" dirty="0">
                <a:solidFill>
                  <a:schemeClr val="accent1">
                    <a:lumMod val="50000"/>
                  </a:schemeClr>
                </a:solidFill>
              </a:rPr>
              <a:t>Purse snatchers frequent hotel bars and restaurants waiting for unknowing persons to drape items on chairs or under tables. Keep items in view or “in touch.”</a:t>
            </a:r>
          </a:p>
          <a:p>
            <a:pPr marL="457200" indent="-457200">
              <a:buFont typeface="Arial" panose="020B0604020202020204" pitchFamily="34" charset="0"/>
              <a:buChar char="•"/>
            </a:pPr>
            <a:r>
              <a:rPr lang="en-US" sz="2000" dirty="0">
                <a:solidFill>
                  <a:schemeClr val="accent1">
                    <a:lumMod val="50000"/>
                  </a:schemeClr>
                </a:solidFill>
              </a:rPr>
              <a:t>Be alert to scams involving an unknown person spilling a drink or food on your clothing. An accomplice may be preparing to steal your purse, wallet, or briefcase.</a:t>
            </a:r>
          </a:p>
          <a:p>
            <a:pPr marL="457200" indent="-457200">
              <a:buFont typeface="Arial" panose="020B0604020202020204" pitchFamily="34" charset="0"/>
              <a:buChar char="•"/>
            </a:pPr>
            <a:r>
              <a:rPr lang="en-US" sz="2000" dirty="0">
                <a:solidFill>
                  <a:schemeClr val="accent1">
                    <a:lumMod val="50000"/>
                  </a:schemeClr>
                </a:solidFill>
              </a:rPr>
              <a:t>Never resist an armed robbery. Carry some cash to appease muggers who may resort to violence upon finding no reward for their efforts.</a:t>
            </a:r>
          </a:p>
          <a:p>
            <a:endParaRPr lang="en-US" dirty="0">
              <a:solidFill>
                <a:schemeClr val="accent1">
                  <a:lumMod val="50000"/>
                </a:schemeClr>
              </a:solidFill>
            </a:endParaRPr>
          </a:p>
        </p:txBody>
      </p:sp>
      <p:pic>
        <p:nvPicPr>
          <p:cNvPr id="4" name="Picture 3"/>
          <p:cNvPicPr>
            <a:picLocks noChangeAspect="1"/>
          </p:cNvPicPr>
          <p:nvPr/>
        </p:nvPicPr>
        <p:blipFill>
          <a:blip r:embed="rId2"/>
          <a:stretch>
            <a:fillRect/>
          </a:stretch>
        </p:blipFill>
        <p:spPr>
          <a:xfrm>
            <a:off x="6479925" y="2182273"/>
            <a:ext cx="2822693" cy="2182557"/>
          </a:xfrm>
          <a:prstGeom prst="rect">
            <a:avLst/>
          </a:prstGeom>
        </p:spPr>
      </p:pic>
      <p:pic>
        <p:nvPicPr>
          <p:cNvPr id="5" name="Picture 4"/>
          <p:cNvPicPr>
            <a:picLocks noChangeAspect="1"/>
          </p:cNvPicPr>
          <p:nvPr/>
        </p:nvPicPr>
        <p:blipFill>
          <a:blip r:embed="rId3"/>
          <a:stretch>
            <a:fillRect/>
          </a:stretch>
        </p:blipFill>
        <p:spPr>
          <a:xfrm>
            <a:off x="-82296" y="5391889"/>
            <a:ext cx="719390" cy="518205"/>
          </a:xfrm>
          <a:prstGeom prst="rect">
            <a:avLst/>
          </a:prstGeom>
        </p:spPr>
      </p:pic>
    </p:spTree>
    <p:extLst>
      <p:ext uri="{BB962C8B-B14F-4D97-AF65-F5344CB8AC3E}">
        <p14:creationId xmlns:p14="http://schemas.microsoft.com/office/powerpoint/2010/main" val="3922338981"/>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76072" y="1789684"/>
            <a:ext cx="7543800" cy="4000500"/>
          </a:xfrm>
        </p:spPr>
        <p:txBody>
          <a:bodyPr/>
          <a:lstStyle/>
          <a:p>
            <a:pPr marL="457200" indent="-457200" algn="l">
              <a:buFont typeface="Arial" panose="020B0604020202020204" pitchFamily="34" charset="0"/>
              <a:buChar char="•"/>
            </a:pPr>
            <a:r>
              <a:rPr lang="en-US" sz="2400" dirty="0">
                <a:solidFill>
                  <a:schemeClr val="accent1">
                    <a:lumMod val="50000"/>
                  </a:schemeClr>
                </a:solidFill>
              </a:rPr>
              <a:t>Consult with security beforehand.</a:t>
            </a:r>
          </a:p>
          <a:p>
            <a:pPr marL="457200" indent="-457200" algn="l">
              <a:buFont typeface="Arial" panose="020B0604020202020204" pitchFamily="34" charset="0"/>
              <a:buChar char="•"/>
            </a:pPr>
            <a:r>
              <a:rPr lang="en-US" sz="2400" dirty="0">
                <a:solidFill>
                  <a:schemeClr val="accent1">
                    <a:lumMod val="50000"/>
                  </a:schemeClr>
                </a:solidFill>
              </a:rPr>
              <a:t>Register with </a:t>
            </a:r>
            <a:r>
              <a:rPr lang="en-US" sz="2400" dirty="0" smtClean="0">
                <a:solidFill>
                  <a:schemeClr val="accent1">
                    <a:lumMod val="50000"/>
                  </a:schemeClr>
                </a:solidFill>
              </a:rPr>
              <a:t>your </a:t>
            </a:r>
            <a:r>
              <a:rPr lang="en-US" sz="2400" dirty="0">
                <a:solidFill>
                  <a:schemeClr val="accent1">
                    <a:lumMod val="50000"/>
                  </a:schemeClr>
                </a:solidFill>
              </a:rPr>
              <a:t>Embassy or Consulate upon arrival, even if your stay is short.</a:t>
            </a:r>
          </a:p>
          <a:p>
            <a:pPr marL="457200" indent="-457200" algn="l">
              <a:buFont typeface="Arial" panose="020B0604020202020204" pitchFamily="34" charset="0"/>
              <a:buChar char="•"/>
            </a:pPr>
            <a:r>
              <a:rPr lang="en-US" sz="2400" dirty="0" smtClean="0">
                <a:solidFill>
                  <a:schemeClr val="accent1">
                    <a:lumMod val="50000"/>
                  </a:schemeClr>
                </a:solidFill>
              </a:rPr>
              <a:t>Travel </a:t>
            </a:r>
            <a:r>
              <a:rPr lang="en-US" sz="2400" dirty="0">
                <a:solidFill>
                  <a:schemeClr val="accent1">
                    <a:lumMod val="50000"/>
                  </a:schemeClr>
                </a:solidFill>
              </a:rPr>
              <a:t>with others when possible.</a:t>
            </a:r>
          </a:p>
          <a:p>
            <a:pPr marL="457200" indent="-457200" algn="l">
              <a:buFont typeface="Arial" panose="020B0604020202020204" pitchFamily="34" charset="0"/>
              <a:buChar char="•"/>
            </a:pPr>
            <a:r>
              <a:rPr lang="en-US" sz="2400" dirty="0">
                <a:solidFill>
                  <a:schemeClr val="accent1">
                    <a:lumMod val="50000"/>
                  </a:schemeClr>
                </a:solidFill>
              </a:rPr>
              <a:t>Avoid utilizing well-known British and U.S. </a:t>
            </a:r>
            <a:r>
              <a:rPr lang="en-US" sz="2400" dirty="0" smtClean="0">
                <a:solidFill>
                  <a:schemeClr val="accent1">
                    <a:lumMod val="50000"/>
                  </a:schemeClr>
                </a:solidFill>
              </a:rPr>
              <a:t>hotels</a:t>
            </a:r>
            <a:endParaRPr lang="en-US" sz="2400" u="sng" dirty="0">
              <a:solidFill>
                <a:schemeClr val="accent1">
                  <a:lumMod val="50000"/>
                </a:schemeClr>
              </a:solidFill>
            </a:endParaRPr>
          </a:p>
          <a:p>
            <a:endParaRPr lang="en-US" dirty="0">
              <a:solidFill>
                <a:schemeClr val="accent1">
                  <a:lumMod val="50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66882" y="4156941"/>
            <a:ext cx="2411058" cy="186309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7410" y="3898103"/>
            <a:ext cx="2864358" cy="2213368"/>
          </a:xfrm>
          <a:prstGeom prst="rect">
            <a:avLst/>
          </a:prstGeom>
        </p:spPr>
      </p:pic>
      <p:sp>
        <p:nvSpPr>
          <p:cNvPr id="6" name="Title 5"/>
          <p:cNvSpPr>
            <a:spLocks noGrp="1"/>
          </p:cNvSpPr>
          <p:nvPr>
            <p:ph type="title"/>
          </p:nvPr>
        </p:nvSpPr>
        <p:spPr/>
        <p:txBody>
          <a:bodyPr/>
          <a:lstStyle/>
          <a:p>
            <a:r>
              <a:rPr lang="en-US" sz="2800" dirty="0" smtClean="0"/>
              <a:t>Considerations for High-Risk Locations</a:t>
            </a:r>
            <a:endParaRPr lang="en-US" sz="2800" dirty="0"/>
          </a:p>
        </p:txBody>
      </p:sp>
      <p:pic>
        <p:nvPicPr>
          <p:cNvPr id="7" name="Picture 6"/>
          <p:cNvPicPr>
            <a:picLocks noChangeAspect="1"/>
          </p:cNvPicPr>
          <p:nvPr/>
        </p:nvPicPr>
        <p:blipFill>
          <a:blip r:embed="rId4"/>
          <a:stretch>
            <a:fillRect/>
          </a:stretch>
        </p:blipFill>
        <p:spPr>
          <a:xfrm>
            <a:off x="-39687" y="5432622"/>
            <a:ext cx="725487" cy="518205"/>
          </a:xfrm>
          <a:prstGeom prst="rect">
            <a:avLst/>
          </a:prstGeom>
        </p:spPr>
      </p:pic>
    </p:spTree>
    <p:extLst>
      <p:ext uri="{BB962C8B-B14F-4D97-AF65-F5344CB8AC3E}">
        <p14:creationId xmlns:p14="http://schemas.microsoft.com/office/powerpoint/2010/main" val="951006751"/>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8ECED"/>
      </a:accent5>
      <a:accent6>
        <a:srgbClr val="2E2E8B"/>
      </a:accent6>
      <a:hlink>
        <a:srgbClr val="0000FF"/>
      </a:hlink>
      <a:folHlink>
        <a:srgbClr val="FF00FF"/>
      </a:folHlink>
    </a:clrScheme>
    <a:fontScheme name="Default">
      <a:majorFont>
        <a:latin typeface="Helvetica"/>
        <a:ea typeface="Helvetica"/>
        <a:cs typeface="Helvetica"/>
      </a:majorFont>
      <a:minorFont>
        <a:latin typeface="Avenir"/>
        <a:ea typeface="Avenir"/>
        <a:cs typeface="Avenir"/>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8ECED"/>
      </a:accent5>
      <a:accent6>
        <a:srgbClr val="2E2E8B"/>
      </a:accent6>
      <a:hlink>
        <a:srgbClr val="0000FF"/>
      </a:hlink>
      <a:folHlink>
        <a:srgbClr val="FF00FF"/>
      </a:folHlink>
    </a:clrScheme>
    <a:fontScheme name="Default">
      <a:majorFont>
        <a:latin typeface="Helvetica"/>
        <a:ea typeface="Helvetica"/>
        <a:cs typeface="Helvetica"/>
      </a:majorFont>
      <a:minorFont>
        <a:latin typeface="Avenir"/>
        <a:ea typeface="Avenir"/>
        <a:cs typeface="Avenir"/>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571</TotalTime>
  <Words>831</Words>
  <Application>Microsoft Office PowerPoint</Application>
  <PresentationFormat>On-screen Show (4:3)</PresentationFormat>
  <Paragraphs>51</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Avenir</vt:lpstr>
      <vt:lpstr>Default</vt:lpstr>
      <vt:lpstr>PowerPoint Presentation</vt:lpstr>
      <vt:lpstr>PowerPoint Presentation</vt:lpstr>
      <vt:lpstr>Trip Preparation</vt:lpstr>
      <vt:lpstr>In Transit</vt:lpstr>
      <vt:lpstr>Local Transportation</vt:lpstr>
      <vt:lpstr>Hotels</vt:lpstr>
      <vt:lpstr>Street Smarts</vt:lpstr>
      <vt:lpstr>Street Smarts</vt:lpstr>
      <vt:lpstr>Considerations for High-Risk Locations</vt:lpstr>
      <vt:lpstr>Group Travel</vt:lpstr>
      <vt:lpstr>Civil Unrest</vt:lpstr>
      <vt:lpstr>Lost or Stolen Passport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Lynda Morrissey</dc:creator>
  <cp:lastModifiedBy>Lynda Morrissey</cp:lastModifiedBy>
  <cp:revision>49</cp:revision>
  <dcterms:modified xsi:type="dcterms:W3CDTF">2015-08-13T00:44:09Z</dcterms:modified>
</cp:coreProperties>
</file>